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C960BFE-1D29-E81D-1C7A-F7C70925C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4E64586-B187-180F-0AE6-B93837689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CF72B2B-A3E1-D1C8-A3FE-E789C6C1E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A09CE5-14A6-9C67-8CFD-CCEE463D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0D9D24C-93F7-57A0-7221-551EFE526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00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75E8EBE-116E-3D35-9A65-A8B596F6A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952F756-756A-0BEE-EAC5-25B21FAD05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1CE9919-9979-B278-CDE8-E4E466E1D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D7EDC21-7509-6A99-4405-E89E12DD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D5F9DF-0D6C-C60D-8F34-C447307F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656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6E1F218-2EEF-4006-7936-CD99C7E85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7A62089-23F8-461F-435A-09B47C5F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AF151CD-C4CB-3961-7B5E-5A581F2C6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4ACEB0-F39B-8A07-DBAC-ADC8A9A6C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DF96F0-7BB2-7B40-665D-82ECC66C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8671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86A6AC-7E2D-8324-AD6E-405591155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F05D36-9BDC-5AEB-ECD6-A619D8ABC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99C04FD-F6E3-8A17-9ED5-10E1C11B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6CA555E-6624-DD14-867D-B045F00CF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461E428-5C00-93E8-18C7-A1DB21FD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507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29A610-19C6-3BCE-4C42-D77CA7C2B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66740B2-A85D-7930-F050-072DF9B56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60CEEA-9D25-6B0F-157E-718AEAD0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462B2A5-C4E6-2CFA-8E58-DC4CA951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853955-4A94-2091-2DB9-9DC6F8587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1319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F9D4CE4-DA86-2374-9709-C510797C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3F8D83B-3E17-F265-95AF-34F4988F4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EDEF89B-80AF-4E53-2440-0E821CF4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DBE4D42-B5A4-35BE-69B4-03A4D056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FA68353-80F9-514D-6984-8B84EEFD0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CCF08D0C-A2A0-4E8F-C680-08659C1B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66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BD44DC-32C8-3AF0-EECE-A2512C38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21349E3-D5A4-5D3C-A71D-13F02D74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70A637D-E6B6-412A-C45A-615D9FF4E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69E0917-55B4-DE54-ED4A-416D5893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86F326D-9E56-AE36-662B-16285BCB98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50698F3-D2E7-9574-05F3-C070FCCFB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673935F-86F4-FB38-48CA-9B615F20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295C9B4-8F16-A5AC-1219-118C2418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493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26F9773-1819-0BCF-7CC3-F2E0DD8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CB28BE2-F58C-91F0-0EE7-6A7E651EB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158C5DF-0B93-A6DD-F7AA-E3D5023F2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E9C9225-EA70-F5D4-CFB3-65A7C798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7405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987A21E-83DA-3692-3B75-C0F5C5AE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4DDB46B-9830-3E14-2458-9A8FDCB1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D2E87C2-3F56-2188-1D04-C8EA4D262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3894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BAE26D-44D8-78E3-0E88-C43DDFD1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D5CA975-A2FF-53E6-8EDD-F95D30B21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B8D9E9C9-6FB8-4388-D43C-6BAEBD3F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37EDD1E-4A73-A308-1704-EB6739DE6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3580EC2-B50A-055A-0AE0-E37DB016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71F604E-0B98-B73B-7A21-4D2CCC04B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968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56486ED-08F7-F15F-B8A2-8917204E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82F6CF2-2F17-535A-0C8D-EB4F2D0BF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7B354FB-62B5-DF08-AAB6-0196D5CB5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880B48-281D-E5A9-614D-E28268995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0BFB9F1-3494-769B-C1A1-A0E86ED4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429841B-B047-080E-BB30-EBBC5AA89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349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C0AF5F47-25B6-2BB4-73F0-8EE159AE6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38D10C3-3F76-E967-397B-60ABDE74D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9308B42-9AF1-6FE7-9D0F-61D726459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92E15-306E-4D8D-9ABB-58DE40E86F97}" type="datetimeFigureOut">
              <a:rPr lang="tr-TR" smtClean="0"/>
              <a:t>3.04.2024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051053D-F5D3-242F-B642-1EC3FDDB1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FC1F7C9-FCA2-24A0-03B1-B9642BAB4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3AFF9-0A41-46B8-AC67-159C040E617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455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9791053-C54D-9532-5E18-1D8846DDA2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HANGİ KEDİ ???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D60EEC3-9182-039A-AAE6-C9A185371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7876" y="5202238"/>
            <a:ext cx="3184124" cy="1655762"/>
          </a:xfrm>
        </p:spPr>
        <p:txBody>
          <a:bodyPr/>
          <a:lstStyle/>
          <a:p>
            <a:r>
              <a:rPr lang="tr-TR" dirty="0"/>
              <a:t>Prof. Dr. Mehmet KAYA</a:t>
            </a:r>
          </a:p>
          <a:p>
            <a:r>
              <a:rPr lang="tr-TR" dirty="0"/>
              <a:t>Hayvanlarla İletişim</a:t>
            </a:r>
          </a:p>
        </p:txBody>
      </p:sp>
    </p:spTree>
    <p:extLst>
      <p:ext uri="{BB962C8B-B14F-4D97-AF65-F5344CB8AC3E}">
        <p14:creationId xmlns:p14="http://schemas.microsoft.com/office/powerpoint/2010/main" val="2866643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435804-48C3-3165-E763-3B5AF6B6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Kedi seçerken;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D3D355-528D-5F05-5DCA-C834FE3919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Erkek mi dişi mi ?</a:t>
            </a:r>
          </a:p>
          <a:p>
            <a:r>
              <a:rPr lang="tr-TR" dirty="0"/>
              <a:t>Saf mı, melez mi ?</a:t>
            </a:r>
          </a:p>
          <a:p>
            <a:r>
              <a:rPr lang="tr-TR" dirty="0"/>
              <a:t>Yavru mu, yetişkin mi ?</a:t>
            </a:r>
          </a:p>
          <a:p>
            <a:r>
              <a:rPr lang="tr-TR" dirty="0"/>
              <a:t>Tüy problemi ?</a:t>
            </a:r>
          </a:p>
          <a:p>
            <a:r>
              <a:rPr lang="tr-TR" dirty="0"/>
              <a:t>Zaman/oyun/egzersiz ?</a:t>
            </a:r>
          </a:p>
          <a:p>
            <a:r>
              <a:rPr lang="tr-TR" dirty="0"/>
              <a:t>Ekonomi ?</a:t>
            </a:r>
          </a:p>
          <a:p>
            <a:r>
              <a:rPr lang="tr-TR" dirty="0"/>
              <a:t>Çocuk ?</a:t>
            </a:r>
          </a:p>
        </p:txBody>
      </p:sp>
      <p:grpSp>
        <p:nvGrpSpPr>
          <p:cNvPr id="8" name="Grup 7">
            <a:extLst>
              <a:ext uri="{FF2B5EF4-FFF2-40B4-BE49-F238E27FC236}">
                <a16:creationId xmlns:a16="http://schemas.microsoft.com/office/drawing/2014/main" id="{49DC8A5D-C1A5-B847-D6B5-87B60C8A00F2}"/>
              </a:ext>
            </a:extLst>
          </p:cNvPr>
          <p:cNvGrpSpPr/>
          <p:nvPr/>
        </p:nvGrpSpPr>
        <p:grpSpPr>
          <a:xfrm>
            <a:off x="4636394" y="661341"/>
            <a:ext cx="7555606" cy="5687945"/>
            <a:chOff x="4932608" y="681037"/>
            <a:chExt cx="6980350" cy="5032375"/>
          </a:xfrm>
        </p:grpSpPr>
        <p:pic>
          <p:nvPicPr>
            <p:cNvPr id="5" name="Resim 4">
              <a:extLst>
                <a:ext uri="{FF2B5EF4-FFF2-40B4-BE49-F238E27FC236}">
                  <a16:creationId xmlns:a16="http://schemas.microsoft.com/office/drawing/2014/main" id="{25E8BE15-BF36-C4D2-00A9-711EC9D79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832" r="3697"/>
            <a:stretch/>
          </p:blipFill>
          <p:spPr>
            <a:xfrm>
              <a:off x="4932608" y="681037"/>
              <a:ext cx="6980350" cy="5032375"/>
            </a:xfrm>
            <a:prstGeom prst="rect">
              <a:avLst/>
            </a:prstGeom>
          </p:spPr>
        </p:pic>
        <p:sp>
          <p:nvSpPr>
            <p:cNvPr id="6" name="Metin kutusu 5">
              <a:extLst>
                <a:ext uri="{FF2B5EF4-FFF2-40B4-BE49-F238E27FC236}">
                  <a16:creationId xmlns:a16="http://schemas.microsoft.com/office/drawing/2014/main" id="{69A36BE6-F498-5370-FAF2-8AFB5F18EFD1}"/>
                </a:ext>
              </a:extLst>
            </p:cNvPr>
            <p:cNvSpPr txBox="1"/>
            <p:nvPr/>
          </p:nvSpPr>
          <p:spPr>
            <a:xfrm>
              <a:off x="7239301" y="732552"/>
              <a:ext cx="23940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200" b="1" dirty="0">
                  <a:solidFill>
                    <a:schemeClr val="bg1"/>
                  </a:solidFill>
                  <a:highlight>
                    <a:srgbClr val="000000"/>
                  </a:highlight>
                </a:rPr>
                <a:t>KEDİ IRKLARI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29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EE8593-C8EB-E486-02A7-1C1C9C3DA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Erkek-Dişi Kediler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836D3E-98F5-50BC-1CB1-B9C33D13D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Erkeklerde;</a:t>
            </a:r>
          </a:p>
          <a:p>
            <a:pPr lvl="1"/>
            <a:r>
              <a:rPr lang="tr-TR" dirty="0"/>
              <a:t>Alan belirleme</a:t>
            </a:r>
          </a:p>
          <a:p>
            <a:pPr lvl="1"/>
            <a:r>
              <a:rPr lang="tr-TR" dirty="0"/>
              <a:t>Agresyon</a:t>
            </a:r>
          </a:p>
          <a:p>
            <a:pPr lvl="1"/>
            <a:r>
              <a:rPr lang="tr-TR" dirty="0"/>
              <a:t>Geçimsizlik</a:t>
            </a:r>
          </a:p>
          <a:p>
            <a:pPr lvl="1"/>
            <a:r>
              <a:rPr lang="tr-TR" dirty="0"/>
              <a:t>Koku/leke</a:t>
            </a:r>
          </a:p>
          <a:p>
            <a:pPr lvl="1"/>
            <a:r>
              <a:rPr lang="tr-TR" dirty="0"/>
              <a:t>Evden kaçma</a:t>
            </a:r>
          </a:p>
          <a:p>
            <a:r>
              <a:rPr lang="tr-TR" dirty="0"/>
              <a:t>Dişilerde;</a:t>
            </a:r>
          </a:p>
          <a:p>
            <a:pPr lvl="1"/>
            <a:r>
              <a:rPr lang="tr-TR" dirty="0"/>
              <a:t>Üreme sezonları</a:t>
            </a:r>
          </a:p>
          <a:p>
            <a:pPr lvl="1"/>
            <a:r>
              <a:rPr lang="tr-TR" dirty="0"/>
              <a:t>Yavrulama</a:t>
            </a:r>
          </a:p>
          <a:p>
            <a:pPr marL="457200" lvl="1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5525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11585B4-E000-EF5A-E7F1-4ED3E10E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4127" cy="1325563"/>
          </a:xfrm>
        </p:spPr>
        <p:txBody>
          <a:bodyPr/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Safkan Kediler / melez kediler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ECBAA9-058A-117B-47A1-0AB1E4C1D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/>
              <a:t>Saf ırklar;</a:t>
            </a:r>
          </a:p>
          <a:p>
            <a:pPr lvl="1"/>
            <a:r>
              <a:rPr lang="tr-TR" dirty="0"/>
              <a:t>Kozmetik açıdan çekici</a:t>
            </a:r>
          </a:p>
          <a:p>
            <a:pPr lvl="1"/>
            <a:r>
              <a:rPr lang="tr-TR" dirty="0"/>
              <a:t>İstenilen özellikleri seçebilme</a:t>
            </a:r>
          </a:p>
          <a:p>
            <a:pPr lvl="1"/>
            <a:r>
              <a:rPr lang="tr-TR" dirty="0"/>
              <a:t>Daha mülayim bir karakter</a:t>
            </a:r>
          </a:p>
          <a:p>
            <a:pPr lvl="1"/>
            <a:r>
              <a:rPr lang="tr-TR" dirty="0"/>
              <a:t>Genetik defektler/dispozisyonlar</a:t>
            </a:r>
          </a:p>
          <a:p>
            <a:pPr lvl="1"/>
            <a:r>
              <a:rPr lang="tr-TR" dirty="0"/>
              <a:t>Hastalıklara duyarlılık</a:t>
            </a:r>
          </a:p>
          <a:p>
            <a:pPr lvl="1"/>
            <a:r>
              <a:rPr lang="tr-TR" dirty="0"/>
              <a:t>Seçicilik </a:t>
            </a:r>
          </a:p>
          <a:p>
            <a:r>
              <a:rPr lang="tr-TR" dirty="0"/>
              <a:t>Melez ırklar</a:t>
            </a:r>
          </a:p>
          <a:p>
            <a:pPr lvl="1"/>
            <a:r>
              <a:rPr lang="tr-TR" dirty="0"/>
              <a:t>Daha dayanıklı</a:t>
            </a:r>
          </a:p>
          <a:p>
            <a:pPr lvl="1"/>
            <a:r>
              <a:rPr lang="tr-TR" dirty="0"/>
              <a:t>Daha az seçici</a:t>
            </a:r>
          </a:p>
          <a:p>
            <a:pPr lvl="1"/>
            <a:r>
              <a:rPr lang="tr-TR" dirty="0"/>
              <a:t>Hareketli/oyuncu/şamatacı</a:t>
            </a:r>
          </a:p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1F33373B-2F4B-3B56-CCB8-08D007B3C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179" y="0"/>
            <a:ext cx="3149822" cy="3149822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471F35F-C0EA-0481-07AA-1FC86874F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635" y="5088170"/>
            <a:ext cx="3146365" cy="176983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1FE0AECB-7FDB-8032-DA20-E66D22170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5634" y="2984345"/>
            <a:ext cx="3146365" cy="209757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F32FFE44-4471-E4C0-DCED-976843AF9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888" y="4244864"/>
            <a:ext cx="3917745" cy="261313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551CFE06-3E70-8287-6577-F99A25C34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856" y="2052347"/>
            <a:ext cx="3288778" cy="219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07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C9E210C-4E1C-B653-77FB-4EE851DEF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049296" cy="1325563"/>
          </a:xfrm>
        </p:spPr>
        <p:txBody>
          <a:bodyPr/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Kedilerde Genetik hastalıklar</a:t>
            </a: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20D9F45-6701-D81B-438D-3A9B1345BB09}"/>
              </a:ext>
            </a:extLst>
          </p:cNvPr>
          <p:cNvSpPr txBox="1"/>
          <p:nvPr/>
        </p:nvSpPr>
        <p:spPr>
          <a:xfrm>
            <a:off x="502279" y="6367409"/>
            <a:ext cx="54284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Ailesel böbrek hastalığı (Habeş ve İran kedilerinde)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B6E71EDF-FB70-6C20-9865-536632808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409"/>
            <a:ext cx="2857500" cy="1905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31891D7F-7535-0278-4E26-3F326734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87" y="4462409"/>
            <a:ext cx="3386667" cy="1905000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C914EAF-DCBF-2C55-4B93-C2822C2424A9}"/>
              </a:ext>
            </a:extLst>
          </p:cNvPr>
          <p:cNvSpPr txBox="1"/>
          <p:nvPr/>
        </p:nvSpPr>
        <p:spPr>
          <a:xfrm>
            <a:off x="6057363" y="6367409"/>
            <a:ext cx="6220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Konjenital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portosistemik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şant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(İran ve Himalaya kedilerinde)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6C7143A3-8AC0-5237-C96E-C3D87BFBC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5333" y="4373038"/>
            <a:ext cx="3386667" cy="199437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939FC915-488A-108E-9871-01F0930A8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51" y="0"/>
            <a:ext cx="2313614" cy="2993032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B01198E8-815D-2394-36D8-22A022B5418D}"/>
              </a:ext>
            </a:extLst>
          </p:cNvPr>
          <p:cNvSpPr txBox="1"/>
          <p:nvPr/>
        </p:nvSpPr>
        <p:spPr>
          <a:xfrm>
            <a:off x="9204338" y="2991212"/>
            <a:ext cx="2588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Osteochondrodysplasia</a:t>
            </a:r>
            <a:endParaRPr lang="tr-T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Scottish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fold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3ABCC24-1E90-8BF0-F7E8-5F9824962DCA}"/>
              </a:ext>
            </a:extLst>
          </p:cNvPr>
          <p:cNvSpPr txBox="1"/>
          <p:nvPr/>
        </p:nvSpPr>
        <p:spPr>
          <a:xfrm>
            <a:off x="675064" y="3452877"/>
            <a:ext cx="6640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tr-TR" dirty="0" err="1">
                <a:latin typeface="Arial" panose="020B0604020202020204" pitchFamily="34" charset="0"/>
                <a:cs typeface="Arial" panose="020B0604020202020204" pitchFamily="34" charset="0"/>
              </a:rPr>
              <a:t>Heterokromi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 (Van ve Ankara kedisi)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929CCC1D-3DFC-D4B2-C921-262C688F6A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585" y="1082581"/>
            <a:ext cx="4086897" cy="2323477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BF868C5-C8CE-ACD0-B82E-2B79CCE76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312" y="1081648"/>
            <a:ext cx="4140848" cy="23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01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474DDE-0D64-B9CF-50FC-3808FEAE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5047445" cy="1325563"/>
          </a:xfrm>
        </p:spPr>
        <p:txBody>
          <a:bodyPr>
            <a:normAutofit/>
          </a:bodyPr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Yavru / Yetişkin Kedi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10FA16B-D3B7-4D28-C8D1-BB3900065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41" y="1143045"/>
            <a:ext cx="5559380" cy="4351338"/>
          </a:xfrm>
        </p:spPr>
        <p:txBody>
          <a:bodyPr/>
          <a:lstStyle/>
          <a:p>
            <a:r>
              <a:rPr lang="tr-TR" dirty="0"/>
              <a:t>Yavru kediler;</a:t>
            </a:r>
          </a:p>
          <a:p>
            <a:pPr lvl="1"/>
            <a:r>
              <a:rPr lang="tr-TR" dirty="0"/>
              <a:t>Daha sevimli, daha şirinler</a:t>
            </a:r>
          </a:p>
          <a:p>
            <a:pPr lvl="1"/>
            <a:r>
              <a:rPr lang="tr-TR" dirty="0"/>
              <a:t>Sütten kesim/sosyalleşme</a:t>
            </a:r>
          </a:p>
          <a:p>
            <a:pPr lvl="1"/>
            <a:r>
              <a:rPr lang="tr-TR" dirty="0"/>
              <a:t>Eğitim prosesi</a:t>
            </a:r>
          </a:p>
          <a:p>
            <a:pPr lvl="1"/>
            <a:r>
              <a:rPr lang="tr-TR" dirty="0"/>
              <a:t>Ekonomi</a:t>
            </a:r>
          </a:p>
          <a:p>
            <a:pPr lvl="1"/>
            <a:r>
              <a:rPr lang="tr-TR" dirty="0"/>
              <a:t>Daha aktifler / yaramazlar</a:t>
            </a:r>
          </a:p>
          <a:p>
            <a:pPr lvl="1"/>
            <a:r>
              <a:rPr lang="tr-TR" dirty="0"/>
              <a:t>Daha kırılgan daha hassaslar</a:t>
            </a:r>
          </a:p>
          <a:p>
            <a:r>
              <a:rPr lang="tr-TR" dirty="0"/>
              <a:t>Yetişkin kediler;</a:t>
            </a:r>
          </a:p>
          <a:p>
            <a:pPr lvl="1"/>
            <a:r>
              <a:rPr lang="tr-TR" dirty="0"/>
              <a:t>Yavrulara göre biraz daha avantajlılar</a:t>
            </a:r>
          </a:p>
          <a:p>
            <a:pPr lvl="1"/>
            <a:r>
              <a:rPr lang="tr-TR" dirty="0"/>
              <a:t>Potansiyel davranış problemleri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80198B0-1CB2-F73E-4E67-2C23007C1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4"/>
          <a:stretch/>
        </p:blipFill>
        <p:spPr>
          <a:xfrm>
            <a:off x="6632620" y="0"/>
            <a:ext cx="5559380" cy="3801407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627A4059-4D76-76E2-D3DE-2460B737C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620" y="3733313"/>
            <a:ext cx="5559380" cy="3124687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E505AAD-656B-3B12-CC4F-03BB51780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087" y="5287756"/>
            <a:ext cx="2993533" cy="15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2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9B8185-131C-F110-C141-667992C6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" y="38889"/>
            <a:ext cx="10515600" cy="1325563"/>
          </a:xfrm>
        </p:spPr>
        <p:txBody>
          <a:bodyPr/>
          <a:lstStyle/>
          <a:p>
            <a:r>
              <a:rPr lang="tr-TR" b="1" i="0" dirty="0">
                <a:solidFill>
                  <a:srgbClr val="000000"/>
                </a:solidFill>
                <a:effectLst/>
                <a:latin typeface="Roboto Condensed" panose="02000000000000000000" pitchFamily="2" charset="0"/>
              </a:rPr>
              <a:t>Tüylü/tüysüz – Uzun/kısa Tüylü Kediler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0EECFC4-D0CD-3934-4E3E-EF8E5CDD9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410" y="1233192"/>
            <a:ext cx="5128499" cy="3300171"/>
          </a:xfrm>
        </p:spPr>
        <p:txBody>
          <a:bodyPr/>
          <a:lstStyle/>
          <a:p>
            <a:r>
              <a:rPr lang="tr-TR" dirty="0"/>
              <a:t>Uzun tüylü kediler;</a:t>
            </a:r>
          </a:p>
          <a:p>
            <a:pPr lvl="1"/>
            <a:r>
              <a:rPr lang="tr-TR" dirty="0"/>
              <a:t>Kozmetik açıdan daha gösterişli</a:t>
            </a:r>
          </a:p>
          <a:p>
            <a:pPr lvl="1"/>
            <a:r>
              <a:rPr lang="tr-TR" dirty="0"/>
              <a:t>Tüy dökme problemi</a:t>
            </a:r>
          </a:p>
          <a:p>
            <a:pPr lvl="1"/>
            <a:r>
              <a:rPr lang="tr-TR" dirty="0"/>
              <a:t>Kusma/GİS problemleri</a:t>
            </a:r>
          </a:p>
          <a:p>
            <a:r>
              <a:rPr lang="tr-TR" dirty="0"/>
              <a:t>Kısa tüylü kediler;</a:t>
            </a:r>
          </a:p>
          <a:p>
            <a:pPr lvl="1"/>
            <a:r>
              <a:rPr lang="tr-TR" dirty="0"/>
              <a:t>Daha az tüy</a:t>
            </a:r>
          </a:p>
          <a:p>
            <a:pPr lvl="1"/>
            <a:r>
              <a:rPr lang="tr-TR" dirty="0"/>
              <a:t>Daha kolay bakım</a:t>
            </a:r>
          </a:p>
          <a:p>
            <a:pPr lvl="1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B1773EF-7F78-80EF-630E-60C21FE28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938" y="2627717"/>
            <a:ext cx="3254062" cy="21151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775AEF2D-30BB-843E-FD99-7CBEC392B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4"/>
          <a:stretch/>
        </p:blipFill>
        <p:spPr>
          <a:xfrm>
            <a:off x="6096000" y="4742860"/>
            <a:ext cx="2919212" cy="211514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4A18DDF-6403-C3C0-0BE5-11AF2A4D5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288" y="4742858"/>
            <a:ext cx="3172712" cy="2115141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8FE04BE-02F2-8303-FF43-5AFF5008E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42859"/>
            <a:ext cx="3171124" cy="2115139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6BCD53E-FF42-B4E3-3228-39073EAF8D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686"/>
          <a:stretch/>
        </p:blipFill>
        <p:spPr>
          <a:xfrm>
            <a:off x="6271154" y="2627717"/>
            <a:ext cx="2744058" cy="211514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526F985E-9364-6908-34DE-E8E66AE364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82" r="8844"/>
          <a:stretch/>
        </p:blipFill>
        <p:spPr>
          <a:xfrm>
            <a:off x="3171125" y="4800861"/>
            <a:ext cx="2919212" cy="2057137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2B802B9-8484-A3DB-EB05-A4E85C514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7942" y="0"/>
            <a:ext cx="2744058" cy="15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9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E0DCDBD-F230-6234-ACD5-328B8CDEE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83" y="61376"/>
            <a:ext cx="5704268" cy="1325563"/>
          </a:xfrm>
        </p:spPr>
        <p:txBody>
          <a:bodyPr/>
          <a:lstStyle/>
          <a:p>
            <a:r>
              <a:rPr lang="tr-TR" b="1" dirty="0"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Zaman/oyun/egzersiz …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9234F61-3E56-2634-4A20-0D458B9D1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47" y="1181682"/>
            <a:ext cx="5871693" cy="4351338"/>
          </a:xfrm>
        </p:spPr>
        <p:txBody>
          <a:bodyPr/>
          <a:lstStyle/>
          <a:p>
            <a:r>
              <a:rPr lang="tr-TR" dirty="0"/>
              <a:t>Hareketli/enerjik kediler;</a:t>
            </a:r>
          </a:p>
          <a:p>
            <a:pPr lvl="1"/>
            <a:r>
              <a:rPr lang="tr-TR" dirty="0"/>
              <a:t>Daha eğlenceli</a:t>
            </a:r>
          </a:p>
          <a:p>
            <a:pPr lvl="1"/>
            <a:r>
              <a:rPr lang="tr-TR" dirty="0"/>
              <a:t>Daha riskli/zararcı</a:t>
            </a:r>
          </a:p>
          <a:p>
            <a:pPr lvl="1"/>
            <a:r>
              <a:rPr lang="tr-TR" dirty="0"/>
              <a:t>Potansiyel davranış problemleri</a:t>
            </a:r>
          </a:p>
          <a:p>
            <a:pPr lvl="1"/>
            <a:r>
              <a:rPr lang="tr-TR" dirty="0"/>
              <a:t>Daha fazla zaman</a:t>
            </a:r>
          </a:p>
          <a:p>
            <a:r>
              <a:rPr lang="tr-TR" dirty="0"/>
              <a:t>Sakin kediler;</a:t>
            </a:r>
          </a:p>
          <a:p>
            <a:pPr lvl="1"/>
            <a:r>
              <a:rPr lang="tr-TR" dirty="0"/>
              <a:t>Daha kolay bakım/yönetim</a:t>
            </a:r>
          </a:p>
          <a:p>
            <a:pPr lvl="1"/>
            <a:r>
              <a:rPr lang="tr-TR" dirty="0"/>
              <a:t>Daha az zaman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E40AC9D-3559-84D2-BBFE-8969AEFC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893" y="3806309"/>
            <a:ext cx="5482107" cy="244502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6E701CB6-6625-E4C4-3F2B-11023224B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228" y="1"/>
            <a:ext cx="5198772" cy="321388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DC5E9CE-0926-2CE8-4647-336E321B7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58" r="11718"/>
          <a:stretch/>
        </p:blipFill>
        <p:spPr>
          <a:xfrm>
            <a:off x="3335628" y="4262551"/>
            <a:ext cx="3374265" cy="2390775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7A671D2E-52A4-499B-057C-81C13A668BD5}"/>
              </a:ext>
            </a:extLst>
          </p:cNvPr>
          <p:cNvSpPr txBox="1"/>
          <p:nvPr/>
        </p:nvSpPr>
        <p:spPr>
          <a:xfrm>
            <a:off x="9156342" y="6283994"/>
            <a:ext cx="872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Ragdoll</a:t>
            </a:r>
            <a:endParaRPr lang="tr-TR" dirty="0"/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4B93A004-B30E-B95E-9CED-53322E48FF66}"/>
              </a:ext>
            </a:extLst>
          </p:cNvPr>
          <p:cNvSpPr txBox="1"/>
          <p:nvPr/>
        </p:nvSpPr>
        <p:spPr>
          <a:xfrm>
            <a:off x="9156341" y="3235979"/>
            <a:ext cx="8725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/>
              <a:t>Bengal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B49E013-34FE-F15C-A88A-74DC0A9D3D5D}"/>
              </a:ext>
            </a:extLst>
          </p:cNvPr>
          <p:cNvSpPr txBox="1"/>
          <p:nvPr/>
        </p:nvSpPr>
        <p:spPr>
          <a:xfrm>
            <a:off x="4097091" y="6462823"/>
            <a:ext cx="1851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dirty="0" err="1"/>
              <a:t>American</a:t>
            </a:r>
            <a:r>
              <a:rPr lang="tr-TR" dirty="0"/>
              <a:t> </a:t>
            </a:r>
            <a:r>
              <a:rPr lang="tr-TR" dirty="0" err="1"/>
              <a:t>Bobtail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19492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CA8502-FE18-3F78-CB80-A262C263F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tr-TR" b="0" i="0" dirty="0">
                <a:solidFill>
                  <a:srgbClr val="212529"/>
                </a:solidFill>
                <a:effectLst/>
                <a:latin typeface="system-ui"/>
              </a:rPr>
              <a:t>Büyük Kediler                -          Küçük kediler</a:t>
            </a:r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378B84F-9861-DCED-5F28-93B35D834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082"/>
            <a:ext cx="4108361" cy="5328031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387C8F9A-99FF-1FD1-85C3-5750286A6ED8}"/>
              </a:ext>
            </a:extLst>
          </p:cNvPr>
          <p:cNvSpPr txBox="1"/>
          <p:nvPr/>
        </p:nvSpPr>
        <p:spPr>
          <a:xfrm>
            <a:off x="8728653" y="6355718"/>
            <a:ext cx="1188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dirty="0" err="1">
                <a:solidFill>
                  <a:srgbClr val="222B45"/>
                </a:solidFill>
                <a:effectLst/>
                <a:latin typeface="system-ui"/>
              </a:rPr>
              <a:t>Munchkin</a:t>
            </a:r>
            <a:endParaRPr lang="tr-TR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A9F11725-C415-8DAD-9195-547E7278CD6F}"/>
              </a:ext>
            </a:extLst>
          </p:cNvPr>
          <p:cNvSpPr txBox="1"/>
          <p:nvPr/>
        </p:nvSpPr>
        <p:spPr>
          <a:xfrm>
            <a:off x="1166611" y="6420113"/>
            <a:ext cx="13834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i="0" dirty="0">
                <a:solidFill>
                  <a:srgbClr val="222B45"/>
                </a:solidFill>
                <a:effectLst/>
                <a:latin typeface="system-ui"/>
              </a:rPr>
              <a:t>Maine </a:t>
            </a:r>
            <a:r>
              <a:rPr lang="tr-TR" b="1" i="0" dirty="0" err="1">
                <a:solidFill>
                  <a:srgbClr val="222B45"/>
                </a:solidFill>
                <a:effectLst/>
                <a:latin typeface="system-ui"/>
              </a:rPr>
              <a:t>coon</a:t>
            </a:r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966655CF-2193-7A17-FE00-90835E285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344" y="1092082"/>
            <a:ext cx="3910045" cy="26080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306933AB-12C4-8E0F-9EC1-F24274B3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344" y="3700189"/>
            <a:ext cx="3910045" cy="2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2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253</Words>
  <Application>Microsoft Office PowerPoint</Application>
  <PresentationFormat>Geniş ekran</PresentationFormat>
  <Paragraphs>74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Roboto Condensed</vt:lpstr>
      <vt:lpstr>system-ui</vt:lpstr>
      <vt:lpstr>Office Teması</vt:lpstr>
      <vt:lpstr>HANGİ KEDİ ???</vt:lpstr>
      <vt:lpstr>Kedi seçerken;</vt:lpstr>
      <vt:lpstr>Erkek-Dişi Kediler</vt:lpstr>
      <vt:lpstr>Safkan Kediler / melez kediler</vt:lpstr>
      <vt:lpstr>Kedilerde Genetik hastalıklar</vt:lpstr>
      <vt:lpstr>Yavru / Yetişkin Kedi</vt:lpstr>
      <vt:lpstr>Tüylü/tüysüz – Uzun/kısa Tüylü Kediler</vt:lpstr>
      <vt:lpstr>Zaman/oyun/egzersiz …</vt:lpstr>
      <vt:lpstr>Büyük Kediler                -          Küçük kediler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HANGİ KEDİ ???</dc:title>
  <dc:creator>Mmmmmm_KKKK</dc:creator>
  <cp:lastModifiedBy>Mmmmmm_KKKK</cp:lastModifiedBy>
  <cp:revision>22</cp:revision>
  <dcterms:created xsi:type="dcterms:W3CDTF">2024-04-03T06:36:53Z</dcterms:created>
  <dcterms:modified xsi:type="dcterms:W3CDTF">2024-04-03T08:58:24Z</dcterms:modified>
</cp:coreProperties>
</file>